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768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7027-7B49-4B54-A900-47F6245EC138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6903A-D4CD-4BBD-B8CF-650EFE773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389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7027-7B49-4B54-A900-47F6245EC138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6903A-D4CD-4BBD-B8CF-650EFE773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18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7027-7B49-4B54-A900-47F6245EC138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6903A-D4CD-4BBD-B8CF-650EFE773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564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7027-7B49-4B54-A900-47F6245EC138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6903A-D4CD-4BBD-B8CF-650EFE773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528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7027-7B49-4B54-A900-47F6245EC138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6903A-D4CD-4BBD-B8CF-650EFE773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729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7027-7B49-4B54-A900-47F6245EC138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6903A-D4CD-4BBD-B8CF-650EFE773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75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7027-7B49-4B54-A900-47F6245EC138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6903A-D4CD-4BBD-B8CF-650EFE773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50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7027-7B49-4B54-A900-47F6245EC138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6903A-D4CD-4BBD-B8CF-650EFE773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450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7027-7B49-4B54-A900-47F6245EC138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6903A-D4CD-4BBD-B8CF-650EFE773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94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7027-7B49-4B54-A900-47F6245EC138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6903A-D4CD-4BBD-B8CF-650EFE773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48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7027-7B49-4B54-A900-47F6245EC138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6903A-D4CD-4BBD-B8CF-650EFE773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358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E7027-7B49-4B54-A900-47F6245EC138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6903A-D4CD-4BBD-B8CF-650EFE773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10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C4E5E46-4D3E-4C9D-95A2-1E817C9BE997}"/>
              </a:ext>
            </a:extLst>
          </p:cNvPr>
          <p:cNvSpPr txBox="1"/>
          <p:nvPr/>
        </p:nvSpPr>
        <p:spPr>
          <a:xfrm>
            <a:off x="909639" y="2195512"/>
            <a:ext cx="23431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Write answer here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9F96A3-C58B-40A2-9E46-92C06219E6AB}"/>
              </a:ext>
            </a:extLst>
          </p:cNvPr>
          <p:cNvSpPr txBox="1"/>
          <p:nvPr/>
        </p:nvSpPr>
        <p:spPr>
          <a:xfrm>
            <a:off x="3548063" y="2707140"/>
            <a:ext cx="26295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Write answer here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73D685-DCA7-4175-BE18-EAF06D8A025F}"/>
              </a:ext>
            </a:extLst>
          </p:cNvPr>
          <p:cNvSpPr txBox="1"/>
          <p:nvPr/>
        </p:nvSpPr>
        <p:spPr>
          <a:xfrm>
            <a:off x="6425972" y="3033711"/>
            <a:ext cx="1847171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Write answer here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295798-C864-462F-A1FA-D653676C8737}"/>
              </a:ext>
            </a:extLst>
          </p:cNvPr>
          <p:cNvSpPr txBox="1"/>
          <p:nvPr/>
        </p:nvSpPr>
        <p:spPr>
          <a:xfrm>
            <a:off x="1131435" y="4731883"/>
            <a:ext cx="18471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Write answer here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B79EA5-475C-4CBB-B4AA-6AD3D7C2942F}"/>
              </a:ext>
            </a:extLst>
          </p:cNvPr>
          <p:cNvSpPr txBox="1"/>
          <p:nvPr/>
        </p:nvSpPr>
        <p:spPr>
          <a:xfrm>
            <a:off x="4108679" y="4916940"/>
            <a:ext cx="206896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Write answer here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249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7235269-D22F-4EEC-ACBC-E0CD6B9F06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029144"/>
              </p:ext>
            </p:extLst>
          </p:nvPr>
        </p:nvGraphicFramePr>
        <p:xfrm>
          <a:off x="3128962" y="1782762"/>
          <a:ext cx="5138737" cy="4308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8737">
                  <a:extLst>
                    <a:ext uri="{9D8B030D-6E8A-4147-A177-3AD203B41FA5}">
                      <a16:colId xmlns:a16="http://schemas.microsoft.com/office/drawing/2014/main" val="2113796463"/>
                    </a:ext>
                  </a:extLst>
                </a:gridCol>
              </a:tblGrid>
              <a:tr h="1077119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Write answer here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55701"/>
                  </a:ext>
                </a:extLst>
              </a:tr>
              <a:tr h="1077119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Write answer here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5736403"/>
                  </a:ext>
                </a:extLst>
              </a:tr>
              <a:tr h="1077119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Write answer here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7714749"/>
                  </a:ext>
                </a:extLst>
              </a:tr>
              <a:tr h="1077119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Write answer here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8891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2225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2C5C36D-8201-4842-B8A3-9A68CB60A45D}"/>
              </a:ext>
            </a:extLst>
          </p:cNvPr>
          <p:cNvSpPr txBox="1"/>
          <p:nvPr/>
        </p:nvSpPr>
        <p:spPr>
          <a:xfrm>
            <a:off x="5519738" y="742950"/>
            <a:ext cx="345757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Write answer here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CB0D05-6A3A-42F7-B758-23A414313506}"/>
              </a:ext>
            </a:extLst>
          </p:cNvPr>
          <p:cNvSpPr txBox="1"/>
          <p:nvPr/>
        </p:nvSpPr>
        <p:spPr>
          <a:xfrm>
            <a:off x="4572000" y="3276599"/>
            <a:ext cx="345757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Write answer here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F4D4D4-F4A7-4C61-8E8B-F7F00E92EFDE}"/>
              </a:ext>
            </a:extLst>
          </p:cNvPr>
          <p:cNvSpPr txBox="1"/>
          <p:nvPr/>
        </p:nvSpPr>
        <p:spPr>
          <a:xfrm>
            <a:off x="6919913" y="4886918"/>
            <a:ext cx="222408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Write answer here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481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272C138-09E0-4E2B-985B-CE696D710A85}"/>
              </a:ext>
            </a:extLst>
          </p:cNvPr>
          <p:cNvSpPr txBox="1"/>
          <p:nvPr/>
        </p:nvSpPr>
        <p:spPr>
          <a:xfrm>
            <a:off x="5481638" y="966787"/>
            <a:ext cx="345757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Write answer here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6C47D8-9CB3-4931-A2F3-83A3A5CE597C}"/>
              </a:ext>
            </a:extLst>
          </p:cNvPr>
          <p:cNvSpPr txBox="1"/>
          <p:nvPr/>
        </p:nvSpPr>
        <p:spPr>
          <a:xfrm>
            <a:off x="4638675" y="3062287"/>
            <a:ext cx="345757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Write answer here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4CE74F-FC0A-4DF7-9C80-1DA3AEECAA3A}"/>
              </a:ext>
            </a:extLst>
          </p:cNvPr>
          <p:cNvSpPr txBox="1"/>
          <p:nvPr/>
        </p:nvSpPr>
        <p:spPr>
          <a:xfrm>
            <a:off x="6753226" y="4943475"/>
            <a:ext cx="222408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Write answer here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60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15BA05F-68B5-4CF6-A695-3D1A3E5BEF63}"/>
              </a:ext>
            </a:extLst>
          </p:cNvPr>
          <p:cNvSpPr txBox="1"/>
          <p:nvPr/>
        </p:nvSpPr>
        <p:spPr>
          <a:xfrm>
            <a:off x="5486400" y="604838"/>
            <a:ext cx="345757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Write answer here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3D4D85-82E6-490A-AB1B-7327754E23B0}"/>
              </a:ext>
            </a:extLst>
          </p:cNvPr>
          <p:cNvSpPr txBox="1"/>
          <p:nvPr/>
        </p:nvSpPr>
        <p:spPr>
          <a:xfrm>
            <a:off x="4572000" y="3067050"/>
            <a:ext cx="345757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Write answer here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08245B-3FF2-44AF-85E7-0E9C23F60C34}"/>
              </a:ext>
            </a:extLst>
          </p:cNvPr>
          <p:cNvSpPr txBox="1"/>
          <p:nvPr/>
        </p:nvSpPr>
        <p:spPr>
          <a:xfrm>
            <a:off x="6772275" y="4898946"/>
            <a:ext cx="222408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Write answer here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042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54</Words>
  <Application>Microsoft Office PowerPoint</Application>
  <PresentationFormat>On-screen Show (4:3)</PresentationFormat>
  <Paragraphs>63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1</cp:revision>
  <dcterms:created xsi:type="dcterms:W3CDTF">2020-09-21T20:43:57Z</dcterms:created>
  <dcterms:modified xsi:type="dcterms:W3CDTF">2020-09-21T20:52:31Z</dcterms:modified>
</cp:coreProperties>
</file>